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7" r:id="rId4"/>
    <p:sldId id="256" r:id="rId5"/>
    <p:sldId id="268" r:id="rId6"/>
    <p:sldId id="270" r:id="rId7"/>
    <p:sldId id="272" r:id="rId8"/>
    <p:sldId id="260" r:id="rId9"/>
    <p:sldId id="271" r:id="rId10"/>
    <p:sldId id="269" r:id="rId11"/>
    <p:sldId id="273" r:id="rId12"/>
    <p:sldId id="304" r:id="rId13"/>
    <p:sldId id="275" r:id="rId14"/>
    <p:sldId id="276" r:id="rId15"/>
    <p:sldId id="277" r:id="rId16"/>
    <p:sldId id="281" r:id="rId17"/>
    <p:sldId id="282" r:id="rId18"/>
    <p:sldId id="283" r:id="rId19"/>
    <p:sldId id="285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2" r:id="rId35"/>
    <p:sldId id="300" r:id="rId36"/>
    <p:sldId id="301" r:id="rId37"/>
    <p:sldId id="299" r:id="rId38"/>
    <p:sldId id="274" r:id="rId39"/>
    <p:sldId id="305" r:id="rId40"/>
    <p:sldId id="303" r:id="rId41"/>
    <p:sldId id="307" r:id="rId42"/>
    <p:sldId id="308" r:id="rId43"/>
    <p:sldId id="306" r:id="rId44"/>
    <p:sldId id="310" r:id="rId45"/>
    <p:sldId id="311" r:id="rId46"/>
    <p:sldId id="312" r:id="rId47"/>
    <p:sldId id="313" r:id="rId48"/>
    <p:sldId id="320" r:id="rId49"/>
    <p:sldId id="321" r:id="rId50"/>
    <p:sldId id="314" r:id="rId51"/>
    <p:sldId id="315" r:id="rId52"/>
    <p:sldId id="316" r:id="rId53"/>
    <p:sldId id="317" r:id="rId54"/>
    <p:sldId id="318" r:id="rId55"/>
    <p:sldId id="319" r:id="rId56"/>
    <p:sldId id="322" r:id="rId57"/>
    <p:sldId id="323" r:id="rId58"/>
    <p:sldId id="324" r:id="rId59"/>
    <p:sldId id="325" r:id="rId60"/>
    <p:sldId id="326" r:id="rId61"/>
    <p:sldId id="327" r:id="rId62"/>
    <p:sldId id="32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737"/>
    <a:srgbClr val="75009E"/>
    <a:srgbClr val="570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0B76-2904-4154-BF41-2F25AC0EDAC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E36-38CA-4E7A-B088-4B8526FF6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9.wdp"/><Relationship Id="rId3" Type="http://schemas.openxmlformats.org/officeDocument/2006/relationships/image" Target="../media/image49.png"/><Relationship Id="rId7" Type="http://schemas.openxmlformats.org/officeDocument/2006/relationships/image" Target="../media/image51.jpe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99749" cy="6480720"/>
          </a:xfrm>
          <a:prstGeom prst="rect">
            <a:avLst/>
          </a:prstGeom>
          <a:solidFill>
            <a:schemeClr val="accent1">
              <a:alpha val="0"/>
            </a:schemeClr>
          </a:solidFill>
          <a:ln w="79375">
            <a:solidFill>
              <a:srgbClr val="BA0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72178" y="1473584"/>
            <a:ext cx="7560840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823" y="38234"/>
            <a:ext cx="8174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spc="300" dirty="0" smtClean="0">
                <a:solidFill>
                  <a:srgbClr val="770737"/>
                </a:solidFill>
                <a:latin typeface="Gabriola" pitchFamily="82" charset="0"/>
              </a:rPr>
              <a:t>КНИЖНЫЙ   ШКАФ</a:t>
            </a:r>
            <a:endParaRPr lang="ru-RU" sz="8800" b="1" spc="300" dirty="0">
              <a:solidFill>
                <a:srgbClr val="770737"/>
              </a:solidFill>
              <a:latin typeface="Gabriola" pitchFamily="82" charset="0"/>
            </a:endParaRPr>
          </a:p>
        </p:txBody>
      </p:sp>
      <p:pic>
        <p:nvPicPr>
          <p:cNvPr id="2054" name="Picture 6" descr="Книги на полке рисунок: Изображения Книжная полка | Бесплатные векторы,  стоковые фото и PS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28" y="4221088"/>
            <a:ext cx="8597341" cy="300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442" y="1916832"/>
            <a:ext cx="77030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Литературная викторина</a:t>
            </a:r>
          </a:p>
          <a:p>
            <a:pPr algn="ctr"/>
            <a:r>
              <a:rPr lang="ru-RU" sz="54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5-6 классов</a:t>
            </a:r>
            <a:endParaRPr lang="ru-RU" sz="5400" b="1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5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Книга Мифы Древней Греции — Познавательная литература — купить книгу ISBN:  9785389211711 по выгодной цене на Яндекс Маркет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147" y="1959840"/>
            <a:ext cx="2821926" cy="403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11960" y="1556792"/>
            <a:ext cx="3189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Посейдон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РАУНД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«Литературная палитра»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54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 за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книги и </a:t>
            </a:r>
          </a:p>
          <a:p>
            <a:pPr algn="ctr"/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балл за автора</a:t>
            </a:r>
            <a:endParaRPr lang="ru-RU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290" name="Picture 2" descr="Карандашный рисунок поверх листа бумаги, рисунок карандашом с рисунком  ластика, помещенный на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062" y="1583888"/>
            <a:ext cx="6910233" cy="487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95535" y="1599506"/>
            <a:ext cx="82113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Вспомните за 2 минуты литературные произведения, в названиях которых  есть слово, обозначающее цвет.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475656" y="1484784"/>
            <a:ext cx="6451423" cy="45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561364"/>
            <a:ext cx="7430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endParaRPr lang="ru-RU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338" name="Picture 2" descr="Синяя птица Книга Метерлинк Морис 6+( ISBN: 35154 ) - купить в  интернет-магазине Эдвис - Учебно-методический центр ЭДВИ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48" y="1649237"/>
            <a:ext cx="179883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нига: &quot;Серая Шейка. Сказки&quot; - Дмитрий Мамин-Сибиряк. Купить книгу, читать  рецензии | ISBN 978-5-17-110280-7 | Лабирин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180080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аустовский Константин Георгиевич &quot;Желтый свет. Рассказы&quot; — Художественная  литература — купить книгу ISBN: 5-7516-0017-7 по выгодной цене на Яндекс  Маркет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272" y="1612569"/>
            <a:ext cx="1512498" cy="239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Серебряное копытце» Бажов Павел Петрович - описание книги | Бажов |  Издательство АС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463" y="1669674"/>
            <a:ext cx="1775961" cy="233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Сказка Черная курица, или Подземные жители - Антоний Погорельский, читать  онлайн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1916756" cy="234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нига: &quot;Белый пудель и другие рассказы&quot; - Александр Куприн. Купить книгу,  читать рецензии | ISBN 978-5-9951-2443-6 | Лабирин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1448208" cy="230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Алые паруса (сборник), Александр Грин – скачать книгу fb2, epub, pdf на  ЛитРес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149469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Книга: &quot;Оранжевое Горлышко&quot; - Виталий Бианки. Купить книгу, читать рецензии  | ISBN 978-5-9951-0071-3 | Лабиринт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584176" cy="238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794" name="AutoShape 2" descr="Электронная книга «Зеленое утро» – Рэй Брэдбери – купить по цене 4.00 грн.  на YAKAB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30514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Книга: &quot;Желтый Туман&quot; - Александр Волков. Купить книгу, читать рецензии |  ISBN 978-5-17-077419-7 | Лабирин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167335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9" name="Picture 7" descr="Джек Лондон книга Белый Клык – скачать fb2, epub, pdf бесплатно – Альдебара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1368152" cy="214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9" descr="Книга: &quot;Белый Бим Черное Ухо&quot; - Гавриил Троепольский. Купить книгу, читать  рецензии | ISBN 978-5-6047042-2-6 | Лабирин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1440160" cy="220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3" name="Picture 11" descr="Книга: &quot;Красный цветок. Рассказы&quot; - Всеволод Гаршин. Купить книгу, читать  рецензии | ISBN 978-5-907113-75-6 | Лабиринт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1525933" cy="239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5" name="Picture 13" descr="Читать бесплатно электронную книгу Зеленая лампа. Александр Степанович Грин  онлайн. Скачать в FB2, EPUB, MOBI - LibreBook.m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1728192" cy="239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7" name="Picture 15" descr="Отзывы о книге «Лиловый шар», рецензии на книгу Кира Булычева, рейтинг в  библиотеке ЛитРес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558013" cy="244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9" name="Picture 17" descr="Книга &quot;Дети синего фламинго&quot; Крапивин Владислав Петрович – купить книгу  ISBN 978-5-389-20294-8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98180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11" name="Picture 19" descr="Голубятня на желтой поляне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4401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РАУНД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«Вкусные страницы»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54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 за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книги и </a:t>
            </a:r>
          </a:p>
          <a:p>
            <a:pPr algn="ctr"/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балл за автора</a:t>
            </a:r>
            <a:endParaRPr lang="ru-RU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937375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51520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67544" y="1700808"/>
            <a:ext cx="82113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черном ящике фрукты, мучные изделия в виде тонких трубочек и средство для профилактики железодефицитной анемии. Что в чёрном ящике и почему всё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это собрано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вместе?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4123" y="1772816"/>
            <a:ext cx="91319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«Кто  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вперед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</a:p>
          <a:p>
            <a:pPr algn="ctr"/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балл за верный ответ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4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Книга: &quot;Уроки французского. Повести и рассказы&quot; - Валентин Распутин. Купить  книгу, читать рецензии | ISBN 978-5-17-120698-7 | Лабирин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24335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Уроки французского (Людмила Амельченко) / Стихи.р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88987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95936" y="1772816"/>
            <a:ext cx="4607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Яблоки, макароны, гематоген.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10067" y="260648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681099" y="1412776"/>
            <a:ext cx="8211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это готовит?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84482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Она запела: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Скорей сковороду на печь!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Блины мы будем печь.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Мука, и соль, и масло есть, 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Мы скоро будем есть!</a:t>
            </a:r>
          </a:p>
          <a:p>
            <a:pPr fontAlgn="base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Она взяла из корзинки три яйца и, подбросив их над головой, разбила одно за другим. Первое яйцо вытекло ей прямо на голову и залепило глаза. Но зато два других ей удалось ловко поймать в кастрюльку. Мне всегда говорили, что яйца очень полезны для волос, - сказала она, протирая глаза. - Вы сейчас увидите, как у меня быстро начнут расти волосы. 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Книга &quot;Пеппи Длинныйчулок поселяется в вилле &quot;Курица&quot;&quot; Линдгрен А - купить  книгу в интернет-магазине «Москва» ISBN: 978-5-389-15969-3, 9804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56384" cy="469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Давайте приготовим блины как у Пеппи Длинныйчулок!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40680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10067" y="260648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251520" y="198884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развели костер около упавшего дерева в мрачной чаще леса, поджарили себе на сковороде немного свинины на ужин и съели половину всего запаса кукурузных лепешек. </a:t>
            </a:r>
          </a:p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Ах, какое великое счастье - пировать на приволье, в девственном лесу, на неисследованном и необитаемом острове, вдали от людского жилья! Когда были съедены последние кусочки грудинки и последние ломти кукурузных лепешек, мальчики в приятнейшем расположении духа растянулись на траве.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484784"/>
            <a:ext cx="3531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Чей это ужин?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Приключения Тома Сойера, Марк Твен – скачать книгу fb2, epub, pdf на ЛитРе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28801"/>
            <a:ext cx="3718108" cy="489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Том Сой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927583" cy="48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0067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251520" y="19888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1277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головной убор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боится этого рецепта?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99695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Молоко  — 1 литр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Крупа манная  — 3 ст. ложки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Сахар  — 2 ст. ложки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Соль  — 1 щепотка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Ванилин  — 1 щепотка  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Книга: &quot;Тайное становится явным&quot; - Виктор Драгунский. Купить книгу, читать  рецензии | ISBN 978-5-699-82538-7 | Лабирин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2433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Рассказ Тайное становится явным - Драгунский В.Ю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8002" y="2060848"/>
            <a:ext cx="503322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0" y="1772816"/>
            <a:ext cx="89470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РАУНД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«Найдите лишнее»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54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 за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ответ</a:t>
            </a:r>
            <a:endParaRPr lang="ru-RU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0067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251520" y="19888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AutoShape 2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Яблоки - приметы и гадания (Михаил Моро) / Проза.р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103" y="1605521"/>
            <a:ext cx="2808312" cy="2808312"/>
          </a:xfrm>
          <a:prstGeom prst="rect">
            <a:avLst/>
          </a:prstGeom>
          <a:noFill/>
        </p:spPr>
      </p:pic>
      <p:pic>
        <p:nvPicPr>
          <p:cNvPr id="45066" name="Picture 10" descr="Меч «Архангел Михаил» V2 купить по цене 63300 руб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906829"/>
            <a:ext cx="3420888" cy="2280592"/>
          </a:xfrm>
          <a:prstGeom prst="rect">
            <a:avLst/>
          </a:prstGeom>
          <a:noFill/>
        </p:spPr>
      </p:pic>
      <p:pic>
        <p:nvPicPr>
          <p:cNvPr id="45068" name="Picture 12" descr="Золотой клубок, нитки, пряжа, Быстринская ул., 17А, Сургут — Яндекс Карт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6779" y="2476500"/>
            <a:ext cx="1905000" cy="1905000"/>
          </a:xfrm>
          <a:prstGeom prst="rect">
            <a:avLst/>
          </a:prstGeom>
          <a:noFill/>
        </p:spPr>
      </p:pic>
      <p:pic>
        <p:nvPicPr>
          <p:cNvPr id="45070" name="Picture 14" descr="Боевой рог Торуга | The Elder Scrolls Wiki | Fando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7856" y="3761326"/>
            <a:ext cx="3368823" cy="3744416"/>
          </a:xfrm>
          <a:prstGeom prst="rect">
            <a:avLst/>
          </a:prstGeom>
          <a:noFill/>
        </p:spPr>
      </p:pic>
      <p:pic>
        <p:nvPicPr>
          <p:cNvPr id="45072" name="Picture 16" descr="Статуэтка Зонтница Сапоги скороходы МК6018/1 купить в Махачкале | Цена на  статуэтка зонтница сапоги скороходы мк6018/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699" y="3906829"/>
            <a:ext cx="2880320" cy="291683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915816" y="1412776"/>
            <a:ext cx="4276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2" name="Picture 6" descr="Купить ларец из лазурита для украшений миниатюрный «Сокровище океана» -  фабрика элитных подарков ЗлатПрезент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9" b="962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302433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886481" y="191683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Какой литературный герой  узнал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наиважнейшую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информацию, сидя в бочке?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AutoShape 2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1916832"/>
            <a:ext cx="45365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Ящик Пандоры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Дамоклов меч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Нить Ариадны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Яблоко раздора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Рог изобилия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Сапоги-скороходы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Книга &quot;Мифы Древней Греции для детей&quot; - купить книгу в интернет-магазине  «Москва» ISBN: 978-5-17-127196-1, 10419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44416" cy="481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283968" y="5373216"/>
            <a:ext cx="4464496" cy="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0067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251520" y="19888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AutoShape 2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1412776"/>
            <a:ext cx="4276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Соль - Росконтро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51" l="962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554323"/>
            <a:ext cx="2810781" cy="281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4" descr="Хлеб «Дарницкий Новый», 600 г, целый - Хлеб - Тагилхлеб - ТагилХлеб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705" y="2468413"/>
            <a:ext cx="3024057" cy="2017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Сахар Русский сахар сахар-песок — купить по выгодной цене на Яндекс Маркет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762" y="2330224"/>
            <a:ext cx="1454566" cy="250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0" name="Picture 8" descr="Вода в бутылке стоковое фото. изображение насчитывающей изолировано -  2065680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4" b="97970" l="0" r="96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276" y="1599508"/>
            <a:ext cx="2250300" cy="321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2" name="Picture 10" descr="Молоко ультрапастеризованно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25" b="99288" l="2889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414" y="3582463"/>
            <a:ext cx="2520280" cy="314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4" name="Picture 12" descr="Фонарь ручной Navigator (610924) светодиодный 1 LED 10 Вт аккумуляторный  Li-Ion 2400 мАч алюминий — купить в Петровиче в Санкт-Петербурге: цена за  штуку, характеристики, фото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495" l="2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82" y="4421067"/>
            <a:ext cx="2572107" cy="257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6" name="Picture 14" descr="Спички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35" y="4365104"/>
            <a:ext cx="1341033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9512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AutoShape 2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ЯБЛОКО: полезные свойства и противопоказания. | ЗДОРОВЫЙ ОБРАЗ ЖИЗНИ - ЭТО  ЛЕГ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1412776"/>
            <a:ext cx="4276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Соль - Росконтро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82" y="1520788"/>
            <a:ext cx="100811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331640" y="2132856"/>
            <a:ext cx="4603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Соль не является героем сказки М. Метерлинка «Синяя птица»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6267450" cy="412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Книга: &quot;Синяя птица&quot; - Морис Метерлинк. Купить книгу, читать рецензии |  ISBN 978-5-17-123043-2 | Лабирин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08856"/>
            <a:ext cx="1944216" cy="259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0" y="1772816"/>
            <a:ext cx="89470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РАУНД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«Конкурс капитанов:</a:t>
            </a:r>
          </a:p>
          <a:p>
            <a:pPr algn="ctr"/>
            <a:r>
              <a:rPr lang="ru-RU" sz="66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рифмы»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54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 за </a:t>
            </a:r>
            <a:r>
              <a:rPr lang="ru-RU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верный ответ</a:t>
            </a:r>
            <a:endParaRPr lang="ru-RU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937375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34888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Угадайте, что лежит в черном ящике, называя по очереди рифмы к определенному слову.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-684584" y="1412776"/>
            <a:ext cx="1033264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РАУНД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«Литературный зоопарк»</a:t>
            </a:r>
          </a:p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балл за название книги</a:t>
            </a:r>
          </a:p>
          <a:p>
            <a:pPr algn="ctr"/>
            <a:r>
              <a:rPr lang="ru-RU" sz="6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1 балл за автора</a:t>
            </a:r>
          </a:p>
          <a:p>
            <a:pPr algn="ctr"/>
            <a:endParaRPr lang="ru-RU" sz="6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290" name="Picture 2" descr="Карандашный рисунок поверх листа бумаги, рисунок карандашом с рисунком  ластика, помещенный на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062" y="1583888"/>
            <a:ext cx="6910233" cy="487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67544" y="1628800"/>
            <a:ext cx="82113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Вспомните за 2 минуты литературные произведения, в которых  встречаются следующие животные, насекомые, птицы.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36525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696" y="1484784"/>
            <a:ext cx="418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Джим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Хокинс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cdn2.static1-sima-land.com/items/6036448/0/700-n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456384" cy="493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lostpix.com/img/2018-03/01/8q1i521f9atqctlap37ca6ol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387789"/>
            <a:ext cx="3270939" cy="408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Шмель насекомое. Образ жизни и среда обитания шмеля | Животный ми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2880320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Если шел по Крыму и встретил змею. Три правила - РИА Новости Крым,  03.05.20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98454"/>
            <a:ext cx="2688301" cy="201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6" descr="Ласточка - Радио ВЕРА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6084168" y="1797966"/>
            <a:ext cx="2656762" cy="19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Пауки могут слышать на расстоянии до 5 метро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49" y="4011587"/>
            <a:ext cx="374657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6" name="Picture 10" descr="⬇ Скачать картинки Лошадь, стоковые фото Лошадь в хорошем качестве |  Depositphoto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14778"/>
            <a:ext cx="3280699" cy="256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475656" y="1484784"/>
            <a:ext cx="6451423" cy="45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7624" y="5561364"/>
            <a:ext cx="7430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endParaRPr lang="ru-RU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1187624" y="5561364"/>
            <a:ext cx="7430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со зрителями</a:t>
            </a:r>
            <a:endParaRPr lang="ru-RU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Почтовое отделение «Гермес»,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автомойка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«Посейдон», салон красоты «……»?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Копенгагене в море у берега расположен памятник – кому?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может отомстить шведский гном, пойманный в сачок?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существительное, объединяющее прилагательные «аленький» и «каменный».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его холщовой сумке лежал букварь и отточенный гвоздь. Кто он?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учителя-черепаху звали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Спрутиком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44" name="Picture 20" descr="Алиса в Стране Чудес. Алиса в Зазеркалье, Льюис Кэрролл – скачать книгу  fb2, epub, pdf на ЛитРе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728192" cy="245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46" name="Picture 22" descr="Чудесное путешествие Нильса с дикими гусями (Лагерлеф С.) — купить книгу с  доставкой в интернет-магазине «Читай-город». ISBN: 978-5-353-08504-1 —  26148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728192" cy="223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48" name="Picture 24" descr="Книга: &quot;Каменный цветок&quot; - Павел Бажов. Купить книгу, читать рецензии |  ISBN 5-94743-021-5 | Лабирин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1656184" cy="250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50" name="Picture 26" descr="Книга: Аленький цветочек. Сказка ключницы Пелагеи - Сергей Аксако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63761"/>
            <a:ext cx="1800200" cy="246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56" name="Picture 32" descr="Русалочка (Ганс-Христиан Андерсен) — купить книгу с доставкой в  интернет-магазине «Читай-город». ISBN: 978-5-699-92725-8 — 260676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170412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cdn1.ozone.ru/multimedia/10059178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1656184" cy="255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107504" y="1426569"/>
            <a:ext cx="8947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Сказка о царе Салтане, о сыне его славном и могучем богатыре князе Гвидоне  Салтановиче и о прекрасной царевне Лебеди», Александр Пушкин – скачать pdf  на ЛитРе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11559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8" name="Picture 4" descr="Книга &quot;Маленький принц&quot; Сент-Экзюпери А де - купить книгу в  интернет-магазине «Москва» ISBN: 978-5-699-94326-5, 92879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1872208" cy="246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0" name="Picture 6" descr="Книга: &quot;Маугли&quot; - Редьярд Киплинг. Купить книгу, читать рецензии | ISBN  978-5-9268-2778-8 | Лабирин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8801"/>
            <a:ext cx="1872208" cy="241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2" name="Picture 8" descr="Книга: &quot;Панорамка &quot;Дюймовочка&quot;&quot; - Ханс Андерсен. Купить книгу, читать  рецензии | ISBN 978-5-98064-413-0 | Лабирин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186174"/>
            <a:ext cx="1584176" cy="2195153"/>
          </a:xfrm>
          <a:prstGeom prst="rect">
            <a:avLst/>
          </a:prstGeom>
          <a:noFill/>
        </p:spPr>
      </p:pic>
      <p:pic>
        <p:nvPicPr>
          <p:cNvPr id="52234" name="Picture 10" descr="Счастливый принц. Сказки, Оскар Уайльд – скачать книгу fb2, epub, pdf на  ЛитРес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62987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6" name="Picture 12" descr="Книга: &quot;Теплый хлеб&quot; - Константин Паустовский. Купить книгу, читать  рецензии | ISBN 978-5-17-121282-7 | Лабирин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166489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8" name="Picture 14" descr="Четвертая высота» Ильина Елена Яковлевна - описание книги | Детская  классика | Издательство АСТ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1491865" cy="229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40" name="Picture 16" descr="Джеральд Даррелл «Говорящий сверток»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516850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42" name="Picture 18" descr="Книга: &quot;Мифы Древней Греции. Герои Эллады&quot;. Купить книгу, читать рецензии |  ISBN 5-353-00354-3 | Лабиринт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177067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6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-684584" y="1412776"/>
            <a:ext cx="1033264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spc="600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РАУНД</a:t>
            </a:r>
            <a:endParaRPr lang="ru-RU" sz="7200" b="1" spc="600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«Гонка за лидером»</a:t>
            </a:r>
          </a:p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балл за название книги</a:t>
            </a:r>
          </a:p>
          <a:p>
            <a:pPr algn="ctr"/>
            <a:r>
              <a:rPr lang="ru-RU" sz="6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1 балл за автора</a:t>
            </a:r>
          </a:p>
          <a:p>
            <a:pPr algn="ctr"/>
            <a:endParaRPr lang="ru-RU" sz="6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51520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67544" y="1700808"/>
            <a:ext cx="82113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Они герои разных произведений, но оба англичанина. У одного из них не было ноги, у другого  - кисти руки. И тот и другой занимались отвратительным ремеслом. Назовите их.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36525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питан Крюк | Kingdom Hearts Russian вики | Fando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465" y="2132856"/>
            <a:ext cx="1959240" cy="320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1484784"/>
            <a:ext cx="3614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Джеймс Крюк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1568986"/>
            <a:ext cx="3591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Сильвер</a:t>
            </a:r>
            <a:endParaRPr lang="ru-RU" sz="4000" dirty="0"/>
          </a:p>
        </p:txBody>
      </p:sp>
      <p:pic>
        <p:nvPicPr>
          <p:cNvPr id="1026" name="Picture 2" descr="Джон Сильвер (Рисунки и иллюстрации) - фри-лансер Alla Bobyleva [Lissa_]. |  Иллюстрации в стиле арт-деко, Иллюстрация персонажей, Иллюстрац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2402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нига &quot;Остров сокровищ&quot; Стивенсон Р Л - купить книгу в интернет-магазине  «Москва» ISBN: 978-5-9287-2527-3, 77115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358" y="3825623"/>
            <a:ext cx="2300233" cy="269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нига: &quot;Питер Пэн&quot; - Джеймс Барри. Купить книгу, читать рецензии | ISBN  978-5-389-09629-5 | Лабирин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379" y="3825623"/>
            <a:ext cx="2255183" cy="272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51520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67544" y="1988840"/>
            <a:ext cx="82113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произведение, в котором сыновьями одних родителей называют кролика, лису, медведя, черепаху, слона и человека ?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36525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6" name="AutoShape 12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8" name="AutoShape 14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6" name="Picture 4" descr="https://newauctionstatic.com.ua/offer_images/2017/11/19/03/big/O/O1iF9dEUfDi/detskie_knigi_kharris_dzhoel_skazki_djadjushki_rimusa_bratec_krolik_i_bratec_lis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80461"/>
            <a:ext cx="3600400" cy="480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8" name="Picture 6" descr="https://www.karusel-tv.ru/media/suit/preview_full/media/text/2021/04/1617960071205240_im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348783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683568" y="191683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Назовите литературного героя, который, несмотря на слабость, испугал медведя и перегрыз глотку волку?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51520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39552" y="2348880"/>
            <a:ext cx="82113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Счастливый принц, Мальчик-звезда, Маленький принц, День рождения Инфанты. Кто лишний?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36525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4152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 Сент-Экзюпери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«Маленький принц»</a:t>
            </a:r>
            <a:endParaRPr lang="ru-RU" sz="3200" dirty="0"/>
          </a:p>
        </p:txBody>
      </p:sp>
      <p:pic>
        <p:nvPicPr>
          <p:cNvPr id="9" name="Picture 28" descr="Книга: &quot;Мальчик Звезда&quot; - Оскар Уайльд. Купить книгу, читать рецензии |  ISBN 978-5-91081--006-2 | Лабирин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286351"/>
            <a:ext cx="1800200" cy="231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0" name="Picture 2" descr="https://www.megatoys24.ru/uploads/all/00/fc/42/00fc42c5f254a1af176000f211410f0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1800200" cy="23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3573016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Оскар Уайльд «Счастливый принц», «Мальчик-звезда»,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«День рождения Инфанты»</a:t>
            </a:r>
            <a:endParaRPr lang="ru-RU" sz="3200" dirty="0"/>
          </a:p>
        </p:txBody>
      </p:sp>
      <p:pic>
        <p:nvPicPr>
          <p:cNvPr id="63492" name="Picture 4" descr="https://cdn1.ozone.ru/multimedia/10172025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38516"/>
            <a:ext cx="1666985" cy="253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0" descr="Книга: &quot;День рождения инфанты&quot; - Оскар Уайльд. Купить книгу, читать  рецензии | ISBN 978-5-9555-1240-2 | Лабирин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1584176" cy="212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51520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39552" y="2348880"/>
            <a:ext cx="82113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Две тысячи метров шёлка навсегда изменили судьбу одной литературной героини. Кто она?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36525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 descr="https://crosti.ru/patterns/00/1f/b3/b7cef6689c/pi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56384" cy="476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0" name="Picture 4" descr="https://bookcity.uk/upload/iblock/b4e/b4e9ec1ef854fd76277a3a513aee8d4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9547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51520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39552" y="2204864"/>
            <a:ext cx="82113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Голубое ведро, клоун </a:t>
            </a:r>
            <a:r>
              <a:rPr lang="ru-RU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Пафнутий</a:t>
            </a: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учебник географии, шапочка для бассейна, санитарная сумка… </a:t>
            </a:r>
          </a:p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Чьи это вещи?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36525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 descr="https://cdn1.ozone.ru/s3/multimedia-5/6011323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68352" cy="490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88" name="Picture 4" descr="https://img2.labirint.ru/rcimg/ba7b30762ad7b1f0a9a90421b275e882/1920x1080/books56/554432/ph_06.jpg?15639491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2448272" cy="358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94" name="Picture 10" descr="https://img.labirint.ru/rcimg/3a85773968142ab302b1a767f73db4ee/1920x1080/comments_pic/1642/7_fa3454cdadf6f82dacf07aeff5a13706_1477054628.jpg?1477054708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40" y="1556792"/>
            <a:ext cx="2335116" cy="356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596" name="AutoShape 12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8" name="AutoShape 14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82075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95536" y="1484784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Артуть-девка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коса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ссиза-черная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ровно прилипла к спине, на конце ленты не то красные, не то зеленые и позванивают, будто медь, бойкая, насмешливая, вспыльчивая, может быстро превратиться во всемогущую волшебницу с  войском ящериц и змей.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6" name="AutoShape 12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8" name="AutoShape 14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2" name="Picture 2" descr="https://cdn.book24.ru/v2/ITD000000001277081/COVER/cover13d__w8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04455" cy="494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6" name="Picture 6" descr="https://cs2.livemaster.ru/storage/1d/96/be1bdc03daaff03f21603a1f21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381642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82075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251520" y="278092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«Чёрный Мститель Испанских Морей».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51" y="84410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6" name="AutoShape 12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8" name="AutoShape 14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32" name="Picture 4" descr="https://xn--80aaph2avkn4e.xn--p1ai/wa-data/public/shop/products/07/21/12107/images/28659/28659.750x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88432" cy="499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4" name="Picture 6" descr="https://illustrators.ru/uploads/illustration/image/1366525/main_%D1%82%D0%BE%D0%BC1__%D0%9A%D0%BE%D0%BF%D0%B8%D1%80%D0%BE%D0%B2%D0%B0%D1%82%D1%8C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1642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5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2" name="Picture 2" descr="Джек Лондон &quot;Любовь к жизни&quot; — DRIV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4149080"/>
            <a:ext cx="4353599" cy="241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кольная библиотека&quot; Джек Лондон. Любовь к жизни. Рассказы Омега-Пресс  30049725 купить за 153 ₽ в интернет-магазине Wildberri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907" y="1597544"/>
            <a:ext cx="3659297" cy="487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Краткое содержание рассказов джека лондона за 2 минуты - КИЦ г.Севастополь  | Культурно-информационный цент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раткое содержание рассказов джека лондона за 2 минуты - КИЦ г.Севастополь  | Культурно-информационный цент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Краткое содержание рассказов джека лондона за 2 минуты - КИЦ г.Севастополь  | Культурно-информационный центр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Краткое содержание рассказов джека лондона за 2 минуты - КИЦ г.Севастополь  | Культурно-информационный центр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1700808"/>
            <a:ext cx="3203478" cy="235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282075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7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23528" y="249289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Когда судьба королевства зависела от того – вспомнит ли мальчик, чем колол орехи или нет?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51" y="84410"/>
            <a:ext cx="8821737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6" name="AutoShape 12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8" name="AutoShape 14" descr="https://irecommend.ru/sites/default/files/imagecache/copyright1/user-images/1924838/AWVLxAkUYeWuc4YpOPQfw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78" name="Picture 2" descr="https://cdn1.ozone.ru/multimedia/10209909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229876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80" name="Picture 4" descr="https://illustrators.ru/uploads/illustration/image/1039498/205%D1%852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559226" cy="503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99749" cy="6480720"/>
          </a:xfrm>
          <a:prstGeom prst="rect">
            <a:avLst/>
          </a:prstGeom>
          <a:solidFill>
            <a:schemeClr val="accent1">
              <a:alpha val="0"/>
            </a:schemeClr>
          </a:solidFill>
          <a:ln w="79375">
            <a:solidFill>
              <a:srgbClr val="BA0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72178" y="1473584"/>
            <a:ext cx="7560840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823" y="38234"/>
            <a:ext cx="8174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spc="300" dirty="0" smtClean="0">
                <a:solidFill>
                  <a:srgbClr val="770737"/>
                </a:solidFill>
                <a:latin typeface="Gabriola" pitchFamily="82" charset="0"/>
              </a:rPr>
              <a:t>КНИЖНЫЙ   ШКАФ</a:t>
            </a:r>
            <a:endParaRPr lang="ru-RU" sz="8800" b="1" spc="300" dirty="0">
              <a:solidFill>
                <a:srgbClr val="770737"/>
              </a:solidFill>
              <a:latin typeface="Gabriola" pitchFamily="82" charset="0"/>
            </a:endParaRPr>
          </a:p>
        </p:txBody>
      </p:sp>
      <p:pic>
        <p:nvPicPr>
          <p:cNvPr id="2054" name="Picture 6" descr="Книги на полке рисунок: Изображения Книжная полка | Бесплатные векторы,  стоковые фото и PS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28" y="4221088"/>
            <a:ext cx="8597341" cy="300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442" y="1916832"/>
            <a:ext cx="77030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Литературная викторина</a:t>
            </a:r>
          </a:p>
          <a:p>
            <a:pPr algn="ctr"/>
            <a:r>
              <a:rPr lang="ru-RU" sz="5400" b="1" dirty="0" smtClean="0">
                <a:solidFill>
                  <a:srgbClr val="75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5-6 классов</a:t>
            </a:r>
            <a:endParaRPr lang="ru-RU" sz="5400" b="1" dirty="0">
              <a:solidFill>
                <a:srgbClr val="75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808422" y="1772816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Для какого литературного героя инструмент для уборки стал самым ценным подарком?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xn--d1aiiaife6a2g.xn--p1ai/wp-content/uploads/2022/06/2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5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72" name="Picture 4" descr="Flying | Harry Potter: Hogwarts Mystery вики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076564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/Гарри Поттер и Философский камень. Дж.К.Роулинг - купить книгу в  интернет-магазине «Живое слово»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22"/>
          <a:stretch/>
        </p:blipFill>
        <p:spPr bwMode="auto">
          <a:xfrm>
            <a:off x="5076056" y="1551372"/>
            <a:ext cx="3153645" cy="511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23528" y="1628800"/>
            <a:ext cx="4500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Гарри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Поттер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6956" y="188640"/>
            <a:ext cx="8682413" cy="6480720"/>
            <a:chOff x="196956" y="188640"/>
            <a:chExt cx="8682413" cy="6480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6956" y="188640"/>
              <a:ext cx="8682413" cy="64807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79375">
              <a:solidFill>
                <a:srgbClr val="BA02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18051" y="304388"/>
              <a:ext cx="8388866" cy="1180396"/>
              <a:chOff x="0" y="0"/>
              <a:chExt cx="8388866" cy="118039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0" y="0"/>
                <a:ext cx="8388866" cy="1180396"/>
                <a:chOff x="323527" y="327051"/>
                <a:chExt cx="8388866" cy="118039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402652" y="363251"/>
                  <a:ext cx="630974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600" b="1" spc="300" dirty="0" smtClean="0">
                      <a:solidFill>
                        <a:srgbClr val="770737"/>
                      </a:solidFill>
                      <a:latin typeface="Gabriola" pitchFamily="82" charset="0"/>
                    </a:rPr>
                    <a:t>КНИЖНЫЙ   ШКАФ</a:t>
                  </a:r>
                  <a:endParaRPr lang="ru-RU" sz="6600" b="1" spc="300" dirty="0">
                    <a:solidFill>
                      <a:srgbClr val="770737"/>
                    </a:solidFill>
                    <a:latin typeface="Gabriola" pitchFamily="82" charset="0"/>
                  </a:endParaRPr>
                </a:p>
              </p:txBody>
            </p:sp>
            <p:pic>
              <p:nvPicPr>
                <p:cNvPr id="1032" name="Picture 8" descr="Книги на полке рисунок: Изображения Книжная полка | Бесплатные векторы,  стоковые фото и PSD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23527" y="327051"/>
                  <a:ext cx="1944217" cy="1180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268186" y="1122181"/>
                <a:ext cx="6120680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683568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Чьё транспортное средство всегда сопровождали морские млекопитающие?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815</Words>
  <Application>Microsoft Office PowerPoint</Application>
  <PresentationFormat>Экран (4:3)</PresentationFormat>
  <Paragraphs>170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SysAdmin</cp:lastModifiedBy>
  <cp:revision>97</cp:revision>
  <dcterms:created xsi:type="dcterms:W3CDTF">2022-10-10T07:10:55Z</dcterms:created>
  <dcterms:modified xsi:type="dcterms:W3CDTF">2023-09-19T09:12:07Z</dcterms:modified>
</cp:coreProperties>
</file>